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FB3F73F-0F36-46FF-958A-5BE3F16127A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ENGL 201 Intro to Literature</a:t>
            </a:r>
          </a:p>
          <a:p>
            <a:r>
              <a:rPr lang="en-US" dirty="0" smtClean="0"/>
              <a:t>Prof. Everson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Character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811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6490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“The ant &amp; the grasshopper”</a:t>
            </a:r>
            <a:br>
              <a:rPr lang="en-US" dirty="0" smtClean="0"/>
            </a:br>
            <a:r>
              <a:rPr lang="en-US" dirty="0" smtClean="0"/>
              <a:t>contemporary version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600200"/>
            <a:ext cx="8077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1. Read “The Ant &amp; the Grasshopper” by Geoffrey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</a:rPr>
              <a:t>Grosshans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2. Make a character analysis of each of the characters:  grasshopper / ant – explaining how they are characterized by the writer: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What they do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What they say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How they are described</a:t>
            </a: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3. Which character is the better character (hero)?</a:t>
            </a:r>
          </a:p>
          <a:p>
            <a:pPr marL="457200" indent="-457200">
              <a:buAutoNum type="arabicPeriod" startAt="4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How do these characterizations change the meaning of the story compared with Aesop’s version of the story?</a:t>
            </a:r>
          </a:p>
          <a:p>
            <a:pPr marL="457200" indent="-457200">
              <a:buAutoNum type="arabicPeriod" startAt="4"/>
            </a:pP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IN CLASS ASSIGNMENT #2: TO HAND IN TODAY!!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007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Venn diagram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0" y="1905000"/>
            <a:ext cx="5562600" cy="44196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276600" y="2037907"/>
            <a:ext cx="5638800" cy="44196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99437" y="2037907"/>
            <a:ext cx="963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ANT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2330294"/>
            <a:ext cx="3031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GRASSHOPPER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24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Graphic organizer:</a:t>
            </a:r>
            <a:br>
              <a:rPr lang="en-US" dirty="0" smtClean="0"/>
            </a:br>
            <a:r>
              <a:rPr lang="en-US" dirty="0" smtClean="0"/>
              <a:t>Table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246663"/>
              </p:ext>
            </p:extLst>
          </p:nvPr>
        </p:nvGraphicFramePr>
        <p:xfrm>
          <a:off x="228600" y="1447800"/>
          <a:ext cx="84582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3352800"/>
                <a:gridCol w="2819400"/>
              </a:tblGrid>
              <a:tr h="64770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GRASSHOPPER</a:t>
                      </a:r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Author</a:t>
                      </a:r>
                      <a:r>
                        <a:rPr lang="en-US" sz="2000" baseline="0" dirty="0" smtClean="0"/>
                        <a:t> tells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Character does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Character says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Physical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Social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Intellectual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Philosophical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23020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1448</TotalTime>
  <Words>124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Apothecary</vt:lpstr>
      <vt:lpstr>Character analysis</vt:lpstr>
      <vt:lpstr>“The ant &amp; the grasshopper” contemporary version </vt:lpstr>
      <vt:lpstr>Venn diagram</vt:lpstr>
      <vt:lpstr>Graphic organizer: Table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 analysis</dc:title>
  <dc:creator>Sally Everson</dc:creator>
  <cp:lastModifiedBy>Sally Everson</cp:lastModifiedBy>
  <cp:revision>6</cp:revision>
  <dcterms:created xsi:type="dcterms:W3CDTF">2011-06-08T14:27:13Z</dcterms:created>
  <dcterms:modified xsi:type="dcterms:W3CDTF">2011-06-09T14:35:36Z</dcterms:modified>
</cp:coreProperties>
</file>